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4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15E61-AFE7-47CB-BCE0-35E9D9350ACD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F403D-A2B2-4B26-819D-A8321D711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5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96CB5-76F2-4F6F-B44C-05EEE3ABF8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752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3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0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1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3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3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0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9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7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2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D05A-6942-435B-A897-F319363DDEFF}" type="datetimeFigureOut">
              <a:rPr lang="en-US" smtClean="0"/>
              <a:t>12-Apr-19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4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>
                <a:lumMod val="65000"/>
              </a:schemeClr>
            </a:gs>
            <a:gs pos="48000">
              <a:schemeClr val="accent3">
                <a:lumMod val="0"/>
                <a:lumOff val="100000"/>
              </a:schemeClr>
            </a:gs>
            <a:gs pos="79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C2778ECB-E5E3-4896-86AA-7FD4AA1B8089}"/>
              </a:ext>
            </a:extLst>
          </p:cNvPr>
          <p:cNvGrpSpPr/>
          <p:nvPr/>
        </p:nvGrpSpPr>
        <p:grpSpPr>
          <a:xfrm>
            <a:off x="998811" y="1124262"/>
            <a:ext cx="2175474" cy="2886158"/>
            <a:chOff x="1061742" y="1608350"/>
            <a:chExt cx="2175474" cy="2886158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6ED842CA-C8E5-4AA1-AF03-C00F9355498E}"/>
                </a:ext>
              </a:extLst>
            </p:cNvPr>
            <p:cNvSpPr/>
            <p:nvPr/>
          </p:nvSpPr>
          <p:spPr>
            <a:xfrm>
              <a:off x="1061742" y="1608350"/>
              <a:ext cx="1534332" cy="2169762"/>
            </a:xfrm>
            <a:custGeom>
              <a:avLst/>
              <a:gdLst>
                <a:gd name="connsiteX0" fmla="*/ 1534332 w 1534332"/>
                <a:gd name="connsiteY0" fmla="*/ 0 h 2169762"/>
                <a:gd name="connsiteX1" fmla="*/ 1131376 w 1534332"/>
                <a:gd name="connsiteY1" fmla="*/ 557939 h 2169762"/>
                <a:gd name="connsiteX2" fmla="*/ 1038386 w 1534332"/>
                <a:gd name="connsiteY2" fmla="*/ 1332854 h 2169762"/>
                <a:gd name="connsiteX3" fmla="*/ 154983 w 1534332"/>
                <a:gd name="connsiteY3" fmla="*/ 2045776 h 2169762"/>
                <a:gd name="connsiteX4" fmla="*/ 0 w 1534332"/>
                <a:gd name="connsiteY4" fmla="*/ 2169762 h 216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4332" h="2169762">
                  <a:moveTo>
                    <a:pt x="1534332" y="0"/>
                  </a:moveTo>
                  <a:cubicBezTo>
                    <a:pt x="1374183" y="167898"/>
                    <a:pt x="1214034" y="335797"/>
                    <a:pt x="1131376" y="557939"/>
                  </a:cubicBezTo>
                  <a:cubicBezTo>
                    <a:pt x="1048718" y="780081"/>
                    <a:pt x="1201118" y="1084881"/>
                    <a:pt x="1038386" y="1332854"/>
                  </a:cubicBezTo>
                  <a:cubicBezTo>
                    <a:pt x="875654" y="1580827"/>
                    <a:pt x="154983" y="2045776"/>
                    <a:pt x="154983" y="2045776"/>
                  </a:cubicBezTo>
                  <a:lnTo>
                    <a:pt x="0" y="2169762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66B22F-8188-4025-B4D7-21A32CC0E388}"/>
                </a:ext>
              </a:extLst>
            </p:cNvPr>
            <p:cNvSpPr/>
            <p:nvPr/>
          </p:nvSpPr>
          <p:spPr>
            <a:xfrm>
              <a:off x="2619214" y="1627322"/>
              <a:ext cx="618002" cy="2867186"/>
            </a:xfrm>
            <a:custGeom>
              <a:avLst/>
              <a:gdLst>
                <a:gd name="connsiteX0" fmla="*/ 0 w 618002"/>
                <a:gd name="connsiteY0" fmla="*/ 0 h 2867186"/>
                <a:gd name="connsiteX1" fmla="*/ 604433 w 618002"/>
                <a:gd name="connsiteY1" fmla="*/ 1689315 h 2867186"/>
                <a:gd name="connsiteX2" fmla="*/ 433952 w 618002"/>
                <a:gd name="connsiteY2" fmla="*/ 2340244 h 2867186"/>
                <a:gd name="connsiteX3" fmla="*/ 588935 w 618002"/>
                <a:gd name="connsiteY3" fmla="*/ 2867186 h 286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002" h="2867186">
                  <a:moveTo>
                    <a:pt x="0" y="0"/>
                  </a:moveTo>
                  <a:cubicBezTo>
                    <a:pt x="266054" y="649637"/>
                    <a:pt x="532108" y="1299274"/>
                    <a:pt x="604433" y="1689315"/>
                  </a:cubicBezTo>
                  <a:cubicBezTo>
                    <a:pt x="676758" y="2079356"/>
                    <a:pt x="436535" y="2143932"/>
                    <a:pt x="433952" y="2340244"/>
                  </a:cubicBezTo>
                  <a:cubicBezTo>
                    <a:pt x="431369" y="2536556"/>
                    <a:pt x="510152" y="2701871"/>
                    <a:pt x="588935" y="2867186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992A6791-53C0-4277-B23F-DDAE665C2FE6}"/>
              </a:ext>
            </a:extLst>
          </p:cNvPr>
          <p:cNvSpPr/>
          <p:nvPr/>
        </p:nvSpPr>
        <p:spPr>
          <a:xfrm>
            <a:off x="6948046" y="-244967"/>
            <a:ext cx="3543300" cy="1927485"/>
          </a:xfrm>
          <a:prstGeom prst="cloudCallout">
            <a:avLst>
              <a:gd name="adj1" fmla="val -6836"/>
              <a:gd name="adj2" fmla="val 219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FB56C5E5-59BE-497D-B4B3-AF9B87406287}"/>
              </a:ext>
            </a:extLst>
          </p:cNvPr>
          <p:cNvSpPr/>
          <p:nvPr/>
        </p:nvSpPr>
        <p:spPr>
          <a:xfrm>
            <a:off x="1535535" y="-20612"/>
            <a:ext cx="3543300" cy="1927485"/>
          </a:xfrm>
          <a:prstGeom prst="cloudCallout">
            <a:avLst>
              <a:gd name="adj1" fmla="val -6836"/>
              <a:gd name="adj2" fmla="val 2195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7FC74604-D970-4271-B667-530BCF21EDF2}"/>
              </a:ext>
            </a:extLst>
          </p:cNvPr>
          <p:cNvSpPr/>
          <p:nvPr/>
        </p:nvSpPr>
        <p:spPr>
          <a:xfrm>
            <a:off x="3458148" y="-173012"/>
            <a:ext cx="3543300" cy="1927485"/>
          </a:xfrm>
          <a:prstGeom prst="cloudCallout">
            <a:avLst>
              <a:gd name="adj1" fmla="val -6836"/>
              <a:gd name="adj2" fmla="val 21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8550D2CE-0A2E-478E-8790-D0AFF732029B}"/>
              </a:ext>
            </a:extLst>
          </p:cNvPr>
          <p:cNvSpPr/>
          <p:nvPr/>
        </p:nvSpPr>
        <p:spPr>
          <a:xfrm>
            <a:off x="-5777735" y="906691"/>
            <a:ext cx="5261548" cy="1289154"/>
          </a:xfrm>
          <a:prstGeom prst="cloudCallout">
            <a:avLst>
              <a:gd name="adj1" fmla="val -16120"/>
              <a:gd name="adj2" fmla="val -4912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DEC65054-C58D-433B-A355-6A5895202E7E}"/>
              </a:ext>
            </a:extLst>
          </p:cNvPr>
          <p:cNvSpPr/>
          <p:nvPr/>
        </p:nvSpPr>
        <p:spPr>
          <a:xfrm>
            <a:off x="-5453840" y="1107508"/>
            <a:ext cx="5261548" cy="1289154"/>
          </a:xfrm>
          <a:prstGeom prst="cloudCallout">
            <a:avLst>
              <a:gd name="adj1" fmla="val -16844"/>
              <a:gd name="adj2" fmla="val 21802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229BF9D9-8C48-42D7-B3B6-3039CC4381D9}"/>
              </a:ext>
            </a:extLst>
          </p:cNvPr>
          <p:cNvSpPr/>
          <p:nvPr/>
        </p:nvSpPr>
        <p:spPr>
          <a:xfrm>
            <a:off x="-5392508" y="1002215"/>
            <a:ext cx="5261548" cy="1289154"/>
          </a:xfrm>
          <a:prstGeom prst="cloudCallout">
            <a:avLst>
              <a:gd name="adj1" fmla="val -16120"/>
              <a:gd name="adj2" fmla="val -4912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4EE2DB2E-7588-4A66-9280-AFFED250DBD2}"/>
              </a:ext>
            </a:extLst>
          </p:cNvPr>
          <p:cNvSpPr/>
          <p:nvPr/>
        </p:nvSpPr>
        <p:spPr>
          <a:xfrm>
            <a:off x="-5693124" y="1027738"/>
            <a:ext cx="5261548" cy="1289154"/>
          </a:xfrm>
          <a:prstGeom prst="cloudCallout">
            <a:avLst>
              <a:gd name="adj1" fmla="val -16844"/>
              <a:gd name="adj2" fmla="val 2180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031729EB-03E6-4D2D-96E5-D965AF870351}"/>
              </a:ext>
            </a:extLst>
          </p:cNvPr>
          <p:cNvSpPr/>
          <p:nvPr/>
        </p:nvSpPr>
        <p:spPr>
          <a:xfrm>
            <a:off x="-467457" y="-207716"/>
            <a:ext cx="3543300" cy="1927485"/>
          </a:xfrm>
          <a:prstGeom prst="cloudCallout">
            <a:avLst>
              <a:gd name="adj1" fmla="val -6836"/>
              <a:gd name="adj2" fmla="val 2195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7BD0E789-1470-44B9-92AC-FDFD90B456B0}"/>
              </a:ext>
            </a:extLst>
          </p:cNvPr>
          <p:cNvSpPr/>
          <p:nvPr/>
        </p:nvSpPr>
        <p:spPr>
          <a:xfrm>
            <a:off x="6052626" y="-235768"/>
            <a:ext cx="3543300" cy="1927485"/>
          </a:xfrm>
          <a:prstGeom prst="cloudCallout">
            <a:avLst>
              <a:gd name="adj1" fmla="val -6836"/>
              <a:gd name="adj2" fmla="val 2195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430D28C2-2244-4E9C-8B6A-E3753FF56658}"/>
              </a:ext>
            </a:extLst>
          </p:cNvPr>
          <p:cNvSpPr/>
          <p:nvPr/>
        </p:nvSpPr>
        <p:spPr>
          <a:xfrm>
            <a:off x="9542524" y="-307723"/>
            <a:ext cx="3543300" cy="1927485"/>
          </a:xfrm>
          <a:prstGeom prst="cloudCallout">
            <a:avLst>
              <a:gd name="adj1" fmla="val -6836"/>
              <a:gd name="adj2" fmla="val 21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77333D4-47B8-40BB-B22E-CFF4F2935306}"/>
              </a:ext>
            </a:extLst>
          </p:cNvPr>
          <p:cNvGrpSpPr/>
          <p:nvPr/>
        </p:nvGrpSpPr>
        <p:grpSpPr>
          <a:xfrm>
            <a:off x="401495" y="5569417"/>
            <a:ext cx="1913672" cy="1062722"/>
            <a:chOff x="768366" y="5610385"/>
            <a:chExt cx="1534331" cy="1062722"/>
          </a:xfrm>
        </p:grpSpPr>
        <p:sp>
          <p:nvSpPr>
            <p:cNvPr id="20" name="Flowchart: Process 19">
              <a:extLst>
                <a:ext uri="{FF2B5EF4-FFF2-40B4-BE49-F238E27FC236}">
                  <a16:creationId xmlns:a16="http://schemas.microsoft.com/office/drawing/2014/main" id="{9A55DF83-A772-47CF-8735-9D9464393724}"/>
                </a:ext>
              </a:extLst>
            </p:cNvPr>
            <p:cNvSpPr/>
            <p:nvPr/>
          </p:nvSpPr>
          <p:spPr>
            <a:xfrm>
              <a:off x="998811" y="6013342"/>
              <a:ext cx="1022887" cy="526308"/>
            </a:xfrm>
            <a:prstGeom prst="flowChartProcess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lowchart: Manual Operation 20">
              <a:extLst>
                <a:ext uri="{FF2B5EF4-FFF2-40B4-BE49-F238E27FC236}">
                  <a16:creationId xmlns:a16="http://schemas.microsoft.com/office/drawing/2014/main" id="{E91B6371-6AC4-4AD3-85DE-7AD55D83DCCA}"/>
                </a:ext>
              </a:extLst>
            </p:cNvPr>
            <p:cNvSpPr/>
            <p:nvPr/>
          </p:nvSpPr>
          <p:spPr>
            <a:xfrm rot="10800000">
              <a:off x="768366" y="5610385"/>
              <a:ext cx="1534331" cy="40295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294"/>
                <a:gd name="connsiteX1" fmla="*/ 10000 w 10000"/>
                <a:gd name="connsiteY1" fmla="*/ 0 h 10294"/>
                <a:gd name="connsiteX2" fmla="*/ 6687 w 10000"/>
                <a:gd name="connsiteY2" fmla="*/ 10294 h 10294"/>
                <a:gd name="connsiteX3" fmla="*/ 2000 w 10000"/>
                <a:gd name="connsiteY3" fmla="*/ 10000 h 10294"/>
                <a:gd name="connsiteX4" fmla="*/ 0 w 10000"/>
                <a:gd name="connsiteY4" fmla="*/ 0 h 10294"/>
                <a:gd name="connsiteX0" fmla="*/ 0 w 10000"/>
                <a:gd name="connsiteY0" fmla="*/ 0 h 10294"/>
                <a:gd name="connsiteX1" fmla="*/ 10000 w 10000"/>
                <a:gd name="connsiteY1" fmla="*/ 0 h 10294"/>
                <a:gd name="connsiteX2" fmla="*/ 6687 w 10000"/>
                <a:gd name="connsiteY2" fmla="*/ 10294 h 10294"/>
                <a:gd name="connsiteX3" fmla="*/ 3313 w 10000"/>
                <a:gd name="connsiteY3" fmla="*/ 10000 h 10294"/>
                <a:gd name="connsiteX4" fmla="*/ 0 w 10000"/>
                <a:gd name="connsiteY4" fmla="*/ 0 h 1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294">
                  <a:moveTo>
                    <a:pt x="0" y="0"/>
                  </a:moveTo>
                  <a:lnTo>
                    <a:pt x="10000" y="0"/>
                  </a:lnTo>
                  <a:lnTo>
                    <a:pt x="6687" y="10294"/>
                  </a:lnTo>
                  <a:lnTo>
                    <a:pt x="3313" y="1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lowchart: Process 21">
              <a:extLst>
                <a:ext uri="{FF2B5EF4-FFF2-40B4-BE49-F238E27FC236}">
                  <a16:creationId xmlns:a16="http://schemas.microsoft.com/office/drawing/2014/main" id="{38C8EE76-FDC0-4984-8231-7076C1FB7783}"/>
                </a:ext>
              </a:extLst>
            </p:cNvPr>
            <p:cNvSpPr/>
            <p:nvPr/>
          </p:nvSpPr>
          <p:spPr>
            <a:xfrm>
              <a:off x="1433339" y="6075018"/>
              <a:ext cx="173349" cy="402955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lowchart: Process 22">
              <a:extLst>
                <a:ext uri="{FF2B5EF4-FFF2-40B4-BE49-F238E27FC236}">
                  <a16:creationId xmlns:a16="http://schemas.microsoft.com/office/drawing/2014/main" id="{E320FEBB-D880-4277-989A-56424DCEE3B0}"/>
                </a:ext>
              </a:extLst>
            </p:cNvPr>
            <p:cNvSpPr/>
            <p:nvPr/>
          </p:nvSpPr>
          <p:spPr>
            <a:xfrm>
              <a:off x="1742802" y="6146800"/>
              <a:ext cx="173349" cy="242273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lowchart: Process 23">
              <a:extLst>
                <a:ext uri="{FF2B5EF4-FFF2-40B4-BE49-F238E27FC236}">
                  <a16:creationId xmlns:a16="http://schemas.microsoft.com/office/drawing/2014/main" id="{CF2A8C84-1D53-43F2-9D88-4EB5C6AF1EAC}"/>
                </a:ext>
              </a:extLst>
            </p:cNvPr>
            <p:cNvSpPr/>
            <p:nvPr/>
          </p:nvSpPr>
          <p:spPr>
            <a:xfrm>
              <a:off x="1144767" y="6146799"/>
              <a:ext cx="173349" cy="242273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lowchart: Process 24">
              <a:extLst>
                <a:ext uri="{FF2B5EF4-FFF2-40B4-BE49-F238E27FC236}">
                  <a16:creationId xmlns:a16="http://schemas.microsoft.com/office/drawing/2014/main" id="{7C416A9D-316C-474E-BB3E-88927A77FE32}"/>
                </a:ext>
              </a:extLst>
            </p:cNvPr>
            <p:cNvSpPr/>
            <p:nvPr/>
          </p:nvSpPr>
          <p:spPr>
            <a:xfrm>
              <a:off x="906736" y="6539650"/>
              <a:ext cx="1198289" cy="133457"/>
            </a:xfrm>
            <a:prstGeom prst="flowChartProcess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5FBC5D-5666-4E85-AFB9-A13DADE0A2F8}"/>
              </a:ext>
            </a:extLst>
          </p:cNvPr>
          <p:cNvGrpSpPr/>
          <p:nvPr/>
        </p:nvGrpSpPr>
        <p:grpSpPr>
          <a:xfrm>
            <a:off x="3894226" y="5845316"/>
            <a:ext cx="1534331" cy="789101"/>
            <a:chOff x="768366" y="5610385"/>
            <a:chExt cx="1534331" cy="1062722"/>
          </a:xfrm>
        </p:grpSpPr>
        <p:sp>
          <p:nvSpPr>
            <p:cNvPr id="28" name="Flowchart: Process 27">
              <a:extLst>
                <a:ext uri="{FF2B5EF4-FFF2-40B4-BE49-F238E27FC236}">
                  <a16:creationId xmlns:a16="http://schemas.microsoft.com/office/drawing/2014/main" id="{29242192-FA31-448A-B42C-D1A1D14072C7}"/>
                </a:ext>
              </a:extLst>
            </p:cNvPr>
            <p:cNvSpPr/>
            <p:nvPr/>
          </p:nvSpPr>
          <p:spPr>
            <a:xfrm>
              <a:off x="998811" y="6013342"/>
              <a:ext cx="1022887" cy="526308"/>
            </a:xfrm>
            <a:prstGeom prst="flowChart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lowchart: Manual Operation 20">
              <a:extLst>
                <a:ext uri="{FF2B5EF4-FFF2-40B4-BE49-F238E27FC236}">
                  <a16:creationId xmlns:a16="http://schemas.microsoft.com/office/drawing/2014/main" id="{1B4C8F55-33F7-481F-8B26-2B1AD579530D}"/>
                </a:ext>
              </a:extLst>
            </p:cNvPr>
            <p:cNvSpPr/>
            <p:nvPr/>
          </p:nvSpPr>
          <p:spPr>
            <a:xfrm rot="10800000">
              <a:off x="768366" y="5610385"/>
              <a:ext cx="1534331" cy="40295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294"/>
                <a:gd name="connsiteX1" fmla="*/ 10000 w 10000"/>
                <a:gd name="connsiteY1" fmla="*/ 0 h 10294"/>
                <a:gd name="connsiteX2" fmla="*/ 6687 w 10000"/>
                <a:gd name="connsiteY2" fmla="*/ 10294 h 10294"/>
                <a:gd name="connsiteX3" fmla="*/ 2000 w 10000"/>
                <a:gd name="connsiteY3" fmla="*/ 10000 h 10294"/>
                <a:gd name="connsiteX4" fmla="*/ 0 w 10000"/>
                <a:gd name="connsiteY4" fmla="*/ 0 h 10294"/>
                <a:gd name="connsiteX0" fmla="*/ 0 w 10000"/>
                <a:gd name="connsiteY0" fmla="*/ 0 h 10294"/>
                <a:gd name="connsiteX1" fmla="*/ 10000 w 10000"/>
                <a:gd name="connsiteY1" fmla="*/ 0 h 10294"/>
                <a:gd name="connsiteX2" fmla="*/ 6687 w 10000"/>
                <a:gd name="connsiteY2" fmla="*/ 10294 h 10294"/>
                <a:gd name="connsiteX3" fmla="*/ 3313 w 10000"/>
                <a:gd name="connsiteY3" fmla="*/ 10000 h 10294"/>
                <a:gd name="connsiteX4" fmla="*/ 0 w 10000"/>
                <a:gd name="connsiteY4" fmla="*/ 0 h 1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294">
                  <a:moveTo>
                    <a:pt x="0" y="0"/>
                  </a:moveTo>
                  <a:lnTo>
                    <a:pt x="10000" y="0"/>
                  </a:lnTo>
                  <a:lnTo>
                    <a:pt x="6687" y="10294"/>
                  </a:lnTo>
                  <a:lnTo>
                    <a:pt x="3313" y="1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lowchart: Process 29">
              <a:extLst>
                <a:ext uri="{FF2B5EF4-FFF2-40B4-BE49-F238E27FC236}">
                  <a16:creationId xmlns:a16="http://schemas.microsoft.com/office/drawing/2014/main" id="{E6F6C743-1FA8-4940-B668-6A18002A4D51}"/>
                </a:ext>
              </a:extLst>
            </p:cNvPr>
            <p:cNvSpPr/>
            <p:nvPr/>
          </p:nvSpPr>
          <p:spPr>
            <a:xfrm>
              <a:off x="1433339" y="6075018"/>
              <a:ext cx="173349" cy="402955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lowchart: Process 30">
              <a:extLst>
                <a:ext uri="{FF2B5EF4-FFF2-40B4-BE49-F238E27FC236}">
                  <a16:creationId xmlns:a16="http://schemas.microsoft.com/office/drawing/2014/main" id="{B555C94C-3B10-4E2E-AE36-3C5C7232626B}"/>
                </a:ext>
              </a:extLst>
            </p:cNvPr>
            <p:cNvSpPr/>
            <p:nvPr/>
          </p:nvSpPr>
          <p:spPr>
            <a:xfrm>
              <a:off x="1742802" y="6146800"/>
              <a:ext cx="173349" cy="242273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lowchart: Process 31">
              <a:extLst>
                <a:ext uri="{FF2B5EF4-FFF2-40B4-BE49-F238E27FC236}">
                  <a16:creationId xmlns:a16="http://schemas.microsoft.com/office/drawing/2014/main" id="{9B1F290A-5E00-40E0-B3A1-3EF6A427FAF6}"/>
                </a:ext>
              </a:extLst>
            </p:cNvPr>
            <p:cNvSpPr/>
            <p:nvPr/>
          </p:nvSpPr>
          <p:spPr>
            <a:xfrm>
              <a:off x="1144767" y="6146799"/>
              <a:ext cx="173349" cy="242273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lowchart: Process 32">
              <a:extLst>
                <a:ext uri="{FF2B5EF4-FFF2-40B4-BE49-F238E27FC236}">
                  <a16:creationId xmlns:a16="http://schemas.microsoft.com/office/drawing/2014/main" id="{4B36B9AD-0AE5-438F-9613-EE94A5D7547A}"/>
                </a:ext>
              </a:extLst>
            </p:cNvPr>
            <p:cNvSpPr/>
            <p:nvPr/>
          </p:nvSpPr>
          <p:spPr>
            <a:xfrm>
              <a:off x="906736" y="6539650"/>
              <a:ext cx="1198289" cy="133457"/>
            </a:xfrm>
            <a:prstGeom prst="flowChartProcess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3E30604-65C2-4248-8AAB-E88757BC16D7}"/>
              </a:ext>
            </a:extLst>
          </p:cNvPr>
          <p:cNvGrpSpPr/>
          <p:nvPr/>
        </p:nvGrpSpPr>
        <p:grpSpPr>
          <a:xfrm>
            <a:off x="6654430" y="5843038"/>
            <a:ext cx="1534331" cy="789101"/>
            <a:chOff x="768366" y="5610385"/>
            <a:chExt cx="1534331" cy="1062722"/>
          </a:xfrm>
        </p:grpSpPr>
        <p:sp>
          <p:nvSpPr>
            <p:cNvPr id="36" name="Flowchart: Process 35">
              <a:extLst>
                <a:ext uri="{FF2B5EF4-FFF2-40B4-BE49-F238E27FC236}">
                  <a16:creationId xmlns:a16="http://schemas.microsoft.com/office/drawing/2014/main" id="{F32EC1BB-6B2A-482B-B8DF-982F317A2451}"/>
                </a:ext>
              </a:extLst>
            </p:cNvPr>
            <p:cNvSpPr/>
            <p:nvPr/>
          </p:nvSpPr>
          <p:spPr>
            <a:xfrm>
              <a:off x="998811" y="6013342"/>
              <a:ext cx="1022887" cy="526308"/>
            </a:xfrm>
            <a:prstGeom prst="flowChartProcess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lowchart: Manual Operation 20">
              <a:extLst>
                <a:ext uri="{FF2B5EF4-FFF2-40B4-BE49-F238E27FC236}">
                  <a16:creationId xmlns:a16="http://schemas.microsoft.com/office/drawing/2014/main" id="{4BF70540-3947-4903-9CA2-4A245BE51C6E}"/>
                </a:ext>
              </a:extLst>
            </p:cNvPr>
            <p:cNvSpPr/>
            <p:nvPr/>
          </p:nvSpPr>
          <p:spPr>
            <a:xfrm rot="10800000">
              <a:off x="768366" y="5610385"/>
              <a:ext cx="1534331" cy="40295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294"/>
                <a:gd name="connsiteX1" fmla="*/ 10000 w 10000"/>
                <a:gd name="connsiteY1" fmla="*/ 0 h 10294"/>
                <a:gd name="connsiteX2" fmla="*/ 6687 w 10000"/>
                <a:gd name="connsiteY2" fmla="*/ 10294 h 10294"/>
                <a:gd name="connsiteX3" fmla="*/ 2000 w 10000"/>
                <a:gd name="connsiteY3" fmla="*/ 10000 h 10294"/>
                <a:gd name="connsiteX4" fmla="*/ 0 w 10000"/>
                <a:gd name="connsiteY4" fmla="*/ 0 h 10294"/>
                <a:gd name="connsiteX0" fmla="*/ 0 w 10000"/>
                <a:gd name="connsiteY0" fmla="*/ 0 h 10294"/>
                <a:gd name="connsiteX1" fmla="*/ 10000 w 10000"/>
                <a:gd name="connsiteY1" fmla="*/ 0 h 10294"/>
                <a:gd name="connsiteX2" fmla="*/ 6687 w 10000"/>
                <a:gd name="connsiteY2" fmla="*/ 10294 h 10294"/>
                <a:gd name="connsiteX3" fmla="*/ 3313 w 10000"/>
                <a:gd name="connsiteY3" fmla="*/ 10000 h 10294"/>
                <a:gd name="connsiteX4" fmla="*/ 0 w 10000"/>
                <a:gd name="connsiteY4" fmla="*/ 0 h 1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294">
                  <a:moveTo>
                    <a:pt x="0" y="0"/>
                  </a:moveTo>
                  <a:lnTo>
                    <a:pt x="10000" y="0"/>
                  </a:lnTo>
                  <a:lnTo>
                    <a:pt x="6687" y="10294"/>
                  </a:lnTo>
                  <a:lnTo>
                    <a:pt x="3313" y="1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lowchart: Process 37">
              <a:extLst>
                <a:ext uri="{FF2B5EF4-FFF2-40B4-BE49-F238E27FC236}">
                  <a16:creationId xmlns:a16="http://schemas.microsoft.com/office/drawing/2014/main" id="{57983415-19D3-4153-8206-79A87A36D7BD}"/>
                </a:ext>
              </a:extLst>
            </p:cNvPr>
            <p:cNvSpPr/>
            <p:nvPr/>
          </p:nvSpPr>
          <p:spPr>
            <a:xfrm>
              <a:off x="1433339" y="6075018"/>
              <a:ext cx="173349" cy="402955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lowchart: Process 38">
              <a:extLst>
                <a:ext uri="{FF2B5EF4-FFF2-40B4-BE49-F238E27FC236}">
                  <a16:creationId xmlns:a16="http://schemas.microsoft.com/office/drawing/2014/main" id="{55E5DE1D-9992-4B57-861E-66D26F73D510}"/>
                </a:ext>
              </a:extLst>
            </p:cNvPr>
            <p:cNvSpPr/>
            <p:nvPr/>
          </p:nvSpPr>
          <p:spPr>
            <a:xfrm>
              <a:off x="1742802" y="6146800"/>
              <a:ext cx="173349" cy="242273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lowchart: Process 39">
              <a:extLst>
                <a:ext uri="{FF2B5EF4-FFF2-40B4-BE49-F238E27FC236}">
                  <a16:creationId xmlns:a16="http://schemas.microsoft.com/office/drawing/2014/main" id="{EFEB3267-A316-4D0A-8FE3-EB72296F488B}"/>
                </a:ext>
              </a:extLst>
            </p:cNvPr>
            <p:cNvSpPr/>
            <p:nvPr/>
          </p:nvSpPr>
          <p:spPr>
            <a:xfrm>
              <a:off x="1144767" y="6146799"/>
              <a:ext cx="173349" cy="242273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lowchart: Process 40">
              <a:extLst>
                <a:ext uri="{FF2B5EF4-FFF2-40B4-BE49-F238E27FC236}">
                  <a16:creationId xmlns:a16="http://schemas.microsoft.com/office/drawing/2014/main" id="{71FA4154-4618-41FE-9F68-EE2FA5A8A8C3}"/>
                </a:ext>
              </a:extLst>
            </p:cNvPr>
            <p:cNvSpPr/>
            <p:nvPr/>
          </p:nvSpPr>
          <p:spPr>
            <a:xfrm>
              <a:off x="906736" y="6539650"/>
              <a:ext cx="1198289" cy="133457"/>
            </a:xfrm>
            <a:prstGeom prst="flowChartProcess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73C63B2-0E9F-4D37-A1CB-798290A2575E}"/>
              </a:ext>
            </a:extLst>
          </p:cNvPr>
          <p:cNvGrpSpPr/>
          <p:nvPr/>
        </p:nvGrpSpPr>
        <p:grpSpPr>
          <a:xfrm>
            <a:off x="9802704" y="5517921"/>
            <a:ext cx="1913672" cy="1089513"/>
            <a:chOff x="768366" y="5610385"/>
            <a:chExt cx="1534331" cy="1062722"/>
          </a:xfrm>
        </p:grpSpPr>
        <p:sp>
          <p:nvSpPr>
            <p:cNvPr id="43" name="Flowchart: Process 42">
              <a:extLst>
                <a:ext uri="{FF2B5EF4-FFF2-40B4-BE49-F238E27FC236}">
                  <a16:creationId xmlns:a16="http://schemas.microsoft.com/office/drawing/2014/main" id="{65241C71-5697-4BD5-BECB-F3F12EAAF591}"/>
                </a:ext>
              </a:extLst>
            </p:cNvPr>
            <p:cNvSpPr/>
            <p:nvPr/>
          </p:nvSpPr>
          <p:spPr>
            <a:xfrm>
              <a:off x="998811" y="6013342"/>
              <a:ext cx="1022887" cy="526308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lowchart: Manual Operation 20">
              <a:extLst>
                <a:ext uri="{FF2B5EF4-FFF2-40B4-BE49-F238E27FC236}">
                  <a16:creationId xmlns:a16="http://schemas.microsoft.com/office/drawing/2014/main" id="{AD1AA08A-431C-49E6-88E7-145BAFF8BCB8}"/>
                </a:ext>
              </a:extLst>
            </p:cNvPr>
            <p:cNvSpPr/>
            <p:nvPr/>
          </p:nvSpPr>
          <p:spPr>
            <a:xfrm rot="10800000">
              <a:off x="768366" y="5610385"/>
              <a:ext cx="1534331" cy="40295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294"/>
                <a:gd name="connsiteX1" fmla="*/ 10000 w 10000"/>
                <a:gd name="connsiteY1" fmla="*/ 0 h 10294"/>
                <a:gd name="connsiteX2" fmla="*/ 6687 w 10000"/>
                <a:gd name="connsiteY2" fmla="*/ 10294 h 10294"/>
                <a:gd name="connsiteX3" fmla="*/ 2000 w 10000"/>
                <a:gd name="connsiteY3" fmla="*/ 10000 h 10294"/>
                <a:gd name="connsiteX4" fmla="*/ 0 w 10000"/>
                <a:gd name="connsiteY4" fmla="*/ 0 h 10294"/>
                <a:gd name="connsiteX0" fmla="*/ 0 w 10000"/>
                <a:gd name="connsiteY0" fmla="*/ 0 h 10294"/>
                <a:gd name="connsiteX1" fmla="*/ 10000 w 10000"/>
                <a:gd name="connsiteY1" fmla="*/ 0 h 10294"/>
                <a:gd name="connsiteX2" fmla="*/ 6687 w 10000"/>
                <a:gd name="connsiteY2" fmla="*/ 10294 h 10294"/>
                <a:gd name="connsiteX3" fmla="*/ 3313 w 10000"/>
                <a:gd name="connsiteY3" fmla="*/ 10000 h 10294"/>
                <a:gd name="connsiteX4" fmla="*/ 0 w 10000"/>
                <a:gd name="connsiteY4" fmla="*/ 0 h 1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294">
                  <a:moveTo>
                    <a:pt x="0" y="0"/>
                  </a:moveTo>
                  <a:lnTo>
                    <a:pt x="10000" y="0"/>
                  </a:lnTo>
                  <a:lnTo>
                    <a:pt x="6687" y="10294"/>
                  </a:lnTo>
                  <a:lnTo>
                    <a:pt x="3313" y="1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6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lowchart: Process 44">
              <a:extLst>
                <a:ext uri="{FF2B5EF4-FFF2-40B4-BE49-F238E27FC236}">
                  <a16:creationId xmlns:a16="http://schemas.microsoft.com/office/drawing/2014/main" id="{D8F9098C-36AD-4E91-95C6-D35D38C6EC5E}"/>
                </a:ext>
              </a:extLst>
            </p:cNvPr>
            <p:cNvSpPr/>
            <p:nvPr/>
          </p:nvSpPr>
          <p:spPr>
            <a:xfrm>
              <a:off x="1433339" y="6075018"/>
              <a:ext cx="173349" cy="402955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lowchart: Process 45">
              <a:extLst>
                <a:ext uri="{FF2B5EF4-FFF2-40B4-BE49-F238E27FC236}">
                  <a16:creationId xmlns:a16="http://schemas.microsoft.com/office/drawing/2014/main" id="{149DCA51-75A5-40AD-BD85-5DC165BAFD0A}"/>
                </a:ext>
              </a:extLst>
            </p:cNvPr>
            <p:cNvSpPr/>
            <p:nvPr/>
          </p:nvSpPr>
          <p:spPr>
            <a:xfrm>
              <a:off x="1742802" y="6146800"/>
              <a:ext cx="173349" cy="242273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lowchart: Process 46">
              <a:extLst>
                <a:ext uri="{FF2B5EF4-FFF2-40B4-BE49-F238E27FC236}">
                  <a16:creationId xmlns:a16="http://schemas.microsoft.com/office/drawing/2014/main" id="{B66D0F35-36FA-4E2A-97DE-F67649B138C6}"/>
                </a:ext>
              </a:extLst>
            </p:cNvPr>
            <p:cNvSpPr/>
            <p:nvPr/>
          </p:nvSpPr>
          <p:spPr>
            <a:xfrm>
              <a:off x="1144767" y="6146799"/>
              <a:ext cx="173349" cy="242273"/>
            </a:xfrm>
            <a:prstGeom prst="flowChartProcess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lowchart: Process 47">
              <a:extLst>
                <a:ext uri="{FF2B5EF4-FFF2-40B4-BE49-F238E27FC236}">
                  <a16:creationId xmlns:a16="http://schemas.microsoft.com/office/drawing/2014/main" id="{AB117C94-B685-457B-924B-27F9C9E7DF5A}"/>
                </a:ext>
              </a:extLst>
            </p:cNvPr>
            <p:cNvSpPr/>
            <p:nvPr/>
          </p:nvSpPr>
          <p:spPr>
            <a:xfrm>
              <a:off x="906736" y="6539650"/>
              <a:ext cx="1198289" cy="133457"/>
            </a:xfrm>
            <a:prstGeom prst="flowChartProcess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50CED51-D2CF-4EDD-90E1-E90A32B11A8F}"/>
              </a:ext>
            </a:extLst>
          </p:cNvPr>
          <p:cNvGrpSpPr/>
          <p:nvPr/>
        </p:nvGrpSpPr>
        <p:grpSpPr>
          <a:xfrm>
            <a:off x="2031213" y="4930175"/>
            <a:ext cx="921955" cy="2102337"/>
            <a:chOff x="2814969" y="4734607"/>
            <a:chExt cx="921955" cy="2102337"/>
          </a:xfrm>
        </p:grpSpPr>
        <p:sp>
          <p:nvSpPr>
            <p:cNvPr id="49" name="Explosion: 14 Points 48">
              <a:extLst>
                <a:ext uri="{FF2B5EF4-FFF2-40B4-BE49-F238E27FC236}">
                  <a16:creationId xmlns:a16="http://schemas.microsoft.com/office/drawing/2014/main" id="{5BAF5C32-5EBA-4F0A-8B1A-089922973EC5}"/>
                </a:ext>
              </a:extLst>
            </p:cNvPr>
            <p:cNvSpPr/>
            <p:nvPr/>
          </p:nvSpPr>
          <p:spPr>
            <a:xfrm>
              <a:off x="2814969" y="4734607"/>
              <a:ext cx="921955" cy="741018"/>
            </a:xfrm>
            <a:prstGeom prst="irregularSeal2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6BA3D3A8-9FE3-41F4-9614-D7A19D563585}"/>
                </a:ext>
              </a:extLst>
            </p:cNvPr>
            <p:cNvSpPr/>
            <p:nvPr/>
          </p:nvSpPr>
          <p:spPr>
            <a:xfrm>
              <a:off x="2934572" y="5203001"/>
              <a:ext cx="618001" cy="1633943"/>
            </a:xfrm>
            <a:prstGeom prst="arc">
              <a:avLst>
                <a:gd name="adj1" fmla="val 16601739"/>
                <a:gd name="adj2" fmla="val 4447423"/>
              </a:avLst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8203604-5AF6-4609-8D9D-060C1DEEDB6E}"/>
              </a:ext>
            </a:extLst>
          </p:cNvPr>
          <p:cNvGrpSpPr/>
          <p:nvPr/>
        </p:nvGrpSpPr>
        <p:grpSpPr>
          <a:xfrm flipH="1">
            <a:off x="8402202" y="4613947"/>
            <a:ext cx="1308601" cy="2355333"/>
            <a:chOff x="2814969" y="4734607"/>
            <a:chExt cx="921955" cy="2102337"/>
          </a:xfrm>
        </p:grpSpPr>
        <p:sp>
          <p:nvSpPr>
            <p:cNvPr id="57" name="Explosion: 14 Points 56">
              <a:extLst>
                <a:ext uri="{FF2B5EF4-FFF2-40B4-BE49-F238E27FC236}">
                  <a16:creationId xmlns:a16="http://schemas.microsoft.com/office/drawing/2014/main" id="{142737C0-DA4F-47AB-AE74-2F54D165E334}"/>
                </a:ext>
              </a:extLst>
            </p:cNvPr>
            <p:cNvSpPr/>
            <p:nvPr/>
          </p:nvSpPr>
          <p:spPr>
            <a:xfrm>
              <a:off x="2814969" y="4734607"/>
              <a:ext cx="921955" cy="741018"/>
            </a:xfrm>
            <a:prstGeom prst="irregularSeal2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Arc 57">
              <a:extLst>
                <a:ext uri="{FF2B5EF4-FFF2-40B4-BE49-F238E27FC236}">
                  <a16:creationId xmlns:a16="http://schemas.microsoft.com/office/drawing/2014/main" id="{1B3A3BA3-4444-4684-AD4F-AF4BB449865F}"/>
                </a:ext>
              </a:extLst>
            </p:cNvPr>
            <p:cNvSpPr/>
            <p:nvPr/>
          </p:nvSpPr>
          <p:spPr>
            <a:xfrm>
              <a:off x="2934572" y="5203001"/>
              <a:ext cx="618001" cy="1633943"/>
            </a:xfrm>
            <a:prstGeom prst="arc">
              <a:avLst>
                <a:gd name="adj1" fmla="val 16601739"/>
                <a:gd name="adj2" fmla="val 4447423"/>
              </a:avLst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70C8E3A-4F5C-464B-A276-F0FCA1A9E43B}"/>
              </a:ext>
            </a:extLst>
          </p:cNvPr>
          <p:cNvGrpSpPr/>
          <p:nvPr/>
        </p:nvGrpSpPr>
        <p:grpSpPr>
          <a:xfrm>
            <a:off x="5374595" y="5086012"/>
            <a:ext cx="722919" cy="1927485"/>
            <a:chOff x="2814969" y="4734607"/>
            <a:chExt cx="921955" cy="2102337"/>
          </a:xfrm>
        </p:grpSpPr>
        <p:sp>
          <p:nvSpPr>
            <p:cNvPr id="60" name="Explosion: 14 Points 59">
              <a:extLst>
                <a:ext uri="{FF2B5EF4-FFF2-40B4-BE49-F238E27FC236}">
                  <a16:creationId xmlns:a16="http://schemas.microsoft.com/office/drawing/2014/main" id="{EA93725B-2820-496E-92BE-434BBA0FD0B2}"/>
                </a:ext>
              </a:extLst>
            </p:cNvPr>
            <p:cNvSpPr/>
            <p:nvPr/>
          </p:nvSpPr>
          <p:spPr>
            <a:xfrm>
              <a:off x="2814969" y="4734607"/>
              <a:ext cx="921955" cy="741018"/>
            </a:xfrm>
            <a:prstGeom prst="irregularSeal2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1194AD0B-5E36-4B6E-95AD-0BBC50172268}"/>
                </a:ext>
              </a:extLst>
            </p:cNvPr>
            <p:cNvSpPr/>
            <p:nvPr/>
          </p:nvSpPr>
          <p:spPr>
            <a:xfrm>
              <a:off x="2934572" y="5203001"/>
              <a:ext cx="618001" cy="1633943"/>
            </a:xfrm>
            <a:prstGeom prst="arc">
              <a:avLst>
                <a:gd name="adj1" fmla="val 16601739"/>
                <a:gd name="adj2" fmla="val 4447423"/>
              </a:avLst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D4B5E81-60FF-42CA-96EE-C7DD40A17FA5}"/>
              </a:ext>
            </a:extLst>
          </p:cNvPr>
          <p:cNvCxnSpPr>
            <a:cxnSpLocks/>
          </p:cNvCxnSpPr>
          <p:nvPr/>
        </p:nvCxnSpPr>
        <p:spPr>
          <a:xfrm flipH="1" flipV="1">
            <a:off x="-141860" y="13684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C642B61-7854-4F53-95F5-C7828A83B752}"/>
              </a:ext>
            </a:extLst>
          </p:cNvPr>
          <p:cNvCxnSpPr>
            <a:cxnSpLocks/>
          </p:cNvCxnSpPr>
          <p:nvPr/>
        </p:nvCxnSpPr>
        <p:spPr>
          <a:xfrm flipH="1" flipV="1">
            <a:off x="105790" y="14446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4E1A756-7EDF-4D14-B1F8-24E413451274}"/>
              </a:ext>
            </a:extLst>
          </p:cNvPr>
          <p:cNvCxnSpPr>
            <a:cxnSpLocks/>
          </p:cNvCxnSpPr>
          <p:nvPr/>
        </p:nvCxnSpPr>
        <p:spPr>
          <a:xfrm flipH="1" flipV="1">
            <a:off x="353307" y="15208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694F570-120A-46F2-AB51-00C6812E5400}"/>
              </a:ext>
            </a:extLst>
          </p:cNvPr>
          <p:cNvCxnSpPr>
            <a:cxnSpLocks/>
          </p:cNvCxnSpPr>
          <p:nvPr/>
        </p:nvCxnSpPr>
        <p:spPr>
          <a:xfrm flipH="1" flipV="1">
            <a:off x="903253" y="14827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51866D0-D32E-451C-82DE-33718F9BB647}"/>
              </a:ext>
            </a:extLst>
          </p:cNvPr>
          <p:cNvCxnSpPr>
            <a:cxnSpLocks/>
          </p:cNvCxnSpPr>
          <p:nvPr/>
        </p:nvCxnSpPr>
        <p:spPr>
          <a:xfrm flipH="1" flipV="1">
            <a:off x="675699" y="146311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ACD7F9A-D688-4555-9A37-ACFAC0AFB20F}"/>
              </a:ext>
            </a:extLst>
          </p:cNvPr>
          <p:cNvCxnSpPr>
            <a:cxnSpLocks/>
          </p:cNvCxnSpPr>
          <p:nvPr/>
        </p:nvCxnSpPr>
        <p:spPr>
          <a:xfrm flipH="1" flipV="1">
            <a:off x="1140907" y="1483329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43C82E8-A2CE-4EC7-B95D-BAC9BE027400}"/>
              </a:ext>
            </a:extLst>
          </p:cNvPr>
          <p:cNvCxnSpPr>
            <a:cxnSpLocks/>
          </p:cNvCxnSpPr>
          <p:nvPr/>
        </p:nvCxnSpPr>
        <p:spPr>
          <a:xfrm flipH="1" flipV="1">
            <a:off x="1381410" y="14446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E7404094-58CB-41ED-90B0-E855EB7A340F}"/>
              </a:ext>
            </a:extLst>
          </p:cNvPr>
          <p:cNvCxnSpPr>
            <a:cxnSpLocks/>
          </p:cNvCxnSpPr>
          <p:nvPr/>
        </p:nvCxnSpPr>
        <p:spPr>
          <a:xfrm flipH="1" flipV="1">
            <a:off x="1629060" y="15208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ACE18A38-D748-49DD-B9AF-D0D4F4F1046A}"/>
              </a:ext>
            </a:extLst>
          </p:cNvPr>
          <p:cNvCxnSpPr>
            <a:cxnSpLocks/>
          </p:cNvCxnSpPr>
          <p:nvPr/>
        </p:nvCxnSpPr>
        <p:spPr>
          <a:xfrm flipH="1" flipV="1">
            <a:off x="1876577" y="15970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674D79D-212D-48F6-8C20-F37A572DCF0F}"/>
              </a:ext>
            </a:extLst>
          </p:cNvPr>
          <p:cNvCxnSpPr>
            <a:cxnSpLocks/>
          </p:cNvCxnSpPr>
          <p:nvPr/>
        </p:nvCxnSpPr>
        <p:spPr>
          <a:xfrm flipH="1" flipV="1">
            <a:off x="2426523" y="15589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9A5C289-B55B-4A5D-91AE-18AC7076DC38}"/>
              </a:ext>
            </a:extLst>
          </p:cNvPr>
          <p:cNvCxnSpPr>
            <a:cxnSpLocks/>
          </p:cNvCxnSpPr>
          <p:nvPr/>
        </p:nvCxnSpPr>
        <p:spPr>
          <a:xfrm flipH="1" flipV="1">
            <a:off x="2198969" y="153931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650B540C-F098-4EE4-881F-7D77147381FA}"/>
              </a:ext>
            </a:extLst>
          </p:cNvPr>
          <p:cNvCxnSpPr>
            <a:cxnSpLocks/>
          </p:cNvCxnSpPr>
          <p:nvPr/>
        </p:nvCxnSpPr>
        <p:spPr>
          <a:xfrm flipH="1" flipV="1">
            <a:off x="2664177" y="1559529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C3D5FEB-1C80-42A2-8E26-3198CA4C2B00}"/>
              </a:ext>
            </a:extLst>
          </p:cNvPr>
          <p:cNvCxnSpPr>
            <a:cxnSpLocks/>
          </p:cNvCxnSpPr>
          <p:nvPr/>
        </p:nvCxnSpPr>
        <p:spPr>
          <a:xfrm flipH="1" flipV="1">
            <a:off x="3032336" y="15208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7589D9F-390D-457C-8432-C59B93872A53}"/>
              </a:ext>
            </a:extLst>
          </p:cNvPr>
          <p:cNvCxnSpPr>
            <a:cxnSpLocks/>
          </p:cNvCxnSpPr>
          <p:nvPr/>
        </p:nvCxnSpPr>
        <p:spPr>
          <a:xfrm flipH="1" flipV="1">
            <a:off x="3279986" y="15970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67A56D80-DF8E-4AD2-8354-9E6E786322FC}"/>
              </a:ext>
            </a:extLst>
          </p:cNvPr>
          <p:cNvCxnSpPr>
            <a:cxnSpLocks/>
          </p:cNvCxnSpPr>
          <p:nvPr/>
        </p:nvCxnSpPr>
        <p:spPr>
          <a:xfrm flipH="1" flipV="1">
            <a:off x="3527503" y="16732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DDD04493-1398-4A67-987B-755936A29190}"/>
              </a:ext>
            </a:extLst>
          </p:cNvPr>
          <p:cNvCxnSpPr>
            <a:cxnSpLocks/>
          </p:cNvCxnSpPr>
          <p:nvPr/>
        </p:nvCxnSpPr>
        <p:spPr>
          <a:xfrm flipH="1" flipV="1">
            <a:off x="4077449" y="16351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E031960-D06A-4B1B-836C-2F14A9F51781}"/>
              </a:ext>
            </a:extLst>
          </p:cNvPr>
          <p:cNvCxnSpPr>
            <a:cxnSpLocks/>
          </p:cNvCxnSpPr>
          <p:nvPr/>
        </p:nvCxnSpPr>
        <p:spPr>
          <a:xfrm flipH="1" flipV="1">
            <a:off x="3849895" y="161551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D1354A4C-C4C8-4116-9487-AC7312D9F1C0}"/>
              </a:ext>
            </a:extLst>
          </p:cNvPr>
          <p:cNvCxnSpPr>
            <a:cxnSpLocks/>
          </p:cNvCxnSpPr>
          <p:nvPr/>
        </p:nvCxnSpPr>
        <p:spPr>
          <a:xfrm flipH="1" flipV="1">
            <a:off x="4315103" y="1635729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7754A06-4548-49C6-8E47-5A53220CB69B}"/>
              </a:ext>
            </a:extLst>
          </p:cNvPr>
          <p:cNvCxnSpPr>
            <a:cxnSpLocks/>
          </p:cNvCxnSpPr>
          <p:nvPr/>
        </p:nvCxnSpPr>
        <p:spPr>
          <a:xfrm flipH="1" flipV="1">
            <a:off x="4746906" y="15361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87F5D345-4EBC-4B45-9B60-5A67DA006E30}"/>
              </a:ext>
            </a:extLst>
          </p:cNvPr>
          <p:cNvCxnSpPr>
            <a:cxnSpLocks/>
          </p:cNvCxnSpPr>
          <p:nvPr/>
        </p:nvCxnSpPr>
        <p:spPr>
          <a:xfrm flipH="1" flipV="1">
            <a:off x="4994556" y="16123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0BFF3F0-5A70-4AC2-A059-1E6D2BF1C337}"/>
              </a:ext>
            </a:extLst>
          </p:cNvPr>
          <p:cNvCxnSpPr>
            <a:cxnSpLocks/>
          </p:cNvCxnSpPr>
          <p:nvPr/>
        </p:nvCxnSpPr>
        <p:spPr>
          <a:xfrm flipH="1" flipV="1">
            <a:off x="5242073" y="16885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7D0B924C-8893-4058-8EE5-3E0069A9D614}"/>
              </a:ext>
            </a:extLst>
          </p:cNvPr>
          <p:cNvCxnSpPr>
            <a:cxnSpLocks/>
          </p:cNvCxnSpPr>
          <p:nvPr/>
        </p:nvCxnSpPr>
        <p:spPr>
          <a:xfrm flipH="1" flipV="1">
            <a:off x="5792019" y="16504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E1871BF0-37B6-4596-AEC8-D6837EC8BD85}"/>
              </a:ext>
            </a:extLst>
          </p:cNvPr>
          <p:cNvCxnSpPr>
            <a:cxnSpLocks/>
          </p:cNvCxnSpPr>
          <p:nvPr/>
        </p:nvCxnSpPr>
        <p:spPr>
          <a:xfrm flipH="1" flipV="1">
            <a:off x="5564465" y="163083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8A9ABF6A-69BE-4D48-9BB1-4B543F595E69}"/>
              </a:ext>
            </a:extLst>
          </p:cNvPr>
          <p:cNvCxnSpPr>
            <a:cxnSpLocks/>
          </p:cNvCxnSpPr>
          <p:nvPr/>
        </p:nvCxnSpPr>
        <p:spPr>
          <a:xfrm flipH="1" flipV="1">
            <a:off x="6029673" y="1651046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C5797518-F2E9-4667-9509-D953FC872236}"/>
              </a:ext>
            </a:extLst>
          </p:cNvPr>
          <p:cNvCxnSpPr>
            <a:cxnSpLocks/>
          </p:cNvCxnSpPr>
          <p:nvPr/>
        </p:nvCxnSpPr>
        <p:spPr>
          <a:xfrm flipH="1" flipV="1">
            <a:off x="6170221" y="13964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10F3723-0FD5-4F2B-8983-2B9208C7DF53}"/>
              </a:ext>
            </a:extLst>
          </p:cNvPr>
          <p:cNvCxnSpPr>
            <a:cxnSpLocks/>
          </p:cNvCxnSpPr>
          <p:nvPr/>
        </p:nvCxnSpPr>
        <p:spPr>
          <a:xfrm flipH="1" flipV="1">
            <a:off x="6417871" y="14726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85F02C18-1355-4D26-8824-E49261F63B08}"/>
              </a:ext>
            </a:extLst>
          </p:cNvPr>
          <p:cNvCxnSpPr>
            <a:cxnSpLocks/>
          </p:cNvCxnSpPr>
          <p:nvPr/>
        </p:nvCxnSpPr>
        <p:spPr>
          <a:xfrm flipH="1" flipV="1">
            <a:off x="6665388" y="15488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B157DCF-475F-4B0A-9261-1EF02AEB298F}"/>
              </a:ext>
            </a:extLst>
          </p:cNvPr>
          <p:cNvCxnSpPr>
            <a:cxnSpLocks/>
          </p:cNvCxnSpPr>
          <p:nvPr/>
        </p:nvCxnSpPr>
        <p:spPr>
          <a:xfrm flipH="1" flipV="1">
            <a:off x="7215334" y="15107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B5927EEE-3CBE-486A-A0CD-2D225144FE47}"/>
              </a:ext>
            </a:extLst>
          </p:cNvPr>
          <p:cNvCxnSpPr>
            <a:cxnSpLocks/>
          </p:cNvCxnSpPr>
          <p:nvPr/>
        </p:nvCxnSpPr>
        <p:spPr>
          <a:xfrm flipH="1" flipV="1">
            <a:off x="6987780" y="149113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53630EE1-AE67-4BB2-A2FB-01D210628FF5}"/>
              </a:ext>
            </a:extLst>
          </p:cNvPr>
          <p:cNvCxnSpPr>
            <a:cxnSpLocks/>
          </p:cNvCxnSpPr>
          <p:nvPr/>
        </p:nvCxnSpPr>
        <p:spPr>
          <a:xfrm flipH="1" flipV="1">
            <a:off x="7452988" y="1511346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C6C6319C-02BF-4C2B-8F32-7E7687B3CB5A}"/>
              </a:ext>
            </a:extLst>
          </p:cNvPr>
          <p:cNvCxnSpPr>
            <a:cxnSpLocks/>
          </p:cNvCxnSpPr>
          <p:nvPr/>
        </p:nvCxnSpPr>
        <p:spPr>
          <a:xfrm flipH="1" flipV="1">
            <a:off x="7682350" y="14065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4C14B2C-DE79-4AEB-9C10-223D7A487CEC}"/>
              </a:ext>
            </a:extLst>
          </p:cNvPr>
          <p:cNvCxnSpPr>
            <a:cxnSpLocks/>
          </p:cNvCxnSpPr>
          <p:nvPr/>
        </p:nvCxnSpPr>
        <p:spPr>
          <a:xfrm flipH="1" flipV="1">
            <a:off x="7930000" y="14827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9F94BF04-999C-4855-BDF6-A7D00DCAB699}"/>
              </a:ext>
            </a:extLst>
          </p:cNvPr>
          <p:cNvCxnSpPr>
            <a:cxnSpLocks/>
          </p:cNvCxnSpPr>
          <p:nvPr/>
        </p:nvCxnSpPr>
        <p:spPr>
          <a:xfrm flipH="1" flipV="1">
            <a:off x="8177517" y="15589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358A7C0-8DBD-4854-91EB-7EB396F84AD7}"/>
              </a:ext>
            </a:extLst>
          </p:cNvPr>
          <p:cNvCxnSpPr>
            <a:cxnSpLocks/>
          </p:cNvCxnSpPr>
          <p:nvPr/>
        </p:nvCxnSpPr>
        <p:spPr>
          <a:xfrm flipH="1" flipV="1">
            <a:off x="8727463" y="15208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F1A84F31-7C61-4816-B309-A59FDD87E4C4}"/>
              </a:ext>
            </a:extLst>
          </p:cNvPr>
          <p:cNvCxnSpPr>
            <a:cxnSpLocks/>
          </p:cNvCxnSpPr>
          <p:nvPr/>
        </p:nvCxnSpPr>
        <p:spPr>
          <a:xfrm flipH="1" flipV="1">
            <a:off x="8499909" y="150121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24E85F90-07E5-4653-8F69-7480AAEA6310}"/>
              </a:ext>
            </a:extLst>
          </p:cNvPr>
          <p:cNvCxnSpPr>
            <a:cxnSpLocks/>
          </p:cNvCxnSpPr>
          <p:nvPr/>
        </p:nvCxnSpPr>
        <p:spPr>
          <a:xfrm flipH="1" flipV="1">
            <a:off x="8965117" y="1521429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9B7723AE-62AA-40AE-B06B-709EC02E0A1D}"/>
              </a:ext>
            </a:extLst>
          </p:cNvPr>
          <p:cNvCxnSpPr>
            <a:cxnSpLocks/>
          </p:cNvCxnSpPr>
          <p:nvPr/>
        </p:nvCxnSpPr>
        <p:spPr>
          <a:xfrm flipH="1" flipV="1">
            <a:off x="9155276" y="14065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B7E82EE9-43B7-4A31-A5B4-1BC3EB38A087}"/>
              </a:ext>
            </a:extLst>
          </p:cNvPr>
          <p:cNvCxnSpPr>
            <a:cxnSpLocks/>
          </p:cNvCxnSpPr>
          <p:nvPr/>
        </p:nvCxnSpPr>
        <p:spPr>
          <a:xfrm flipH="1" flipV="1">
            <a:off x="9402926" y="14827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DE834BF-9203-49C4-A61D-8698B82195D5}"/>
              </a:ext>
            </a:extLst>
          </p:cNvPr>
          <p:cNvCxnSpPr>
            <a:cxnSpLocks/>
          </p:cNvCxnSpPr>
          <p:nvPr/>
        </p:nvCxnSpPr>
        <p:spPr>
          <a:xfrm flipH="1" flipV="1">
            <a:off x="9650443" y="15589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774CA599-8C7E-4141-89F5-D9D12FA3E6DC}"/>
              </a:ext>
            </a:extLst>
          </p:cNvPr>
          <p:cNvCxnSpPr>
            <a:cxnSpLocks/>
          </p:cNvCxnSpPr>
          <p:nvPr/>
        </p:nvCxnSpPr>
        <p:spPr>
          <a:xfrm flipH="1" flipV="1">
            <a:off x="10200389" y="152087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51800279-7F5C-4DF2-9870-AF0D2146D076}"/>
              </a:ext>
            </a:extLst>
          </p:cNvPr>
          <p:cNvCxnSpPr>
            <a:cxnSpLocks/>
          </p:cNvCxnSpPr>
          <p:nvPr/>
        </p:nvCxnSpPr>
        <p:spPr>
          <a:xfrm flipH="1" flipV="1">
            <a:off x="9972835" y="1501217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804B09B2-24FB-4254-AA95-EABE0B2ED02A}"/>
              </a:ext>
            </a:extLst>
          </p:cNvPr>
          <p:cNvCxnSpPr>
            <a:cxnSpLocks/>
          </p:cNvCxnSpPr>
          <p:nvPr/>
        </p:nvCxnSpPr>
        <p:spPr>
          <a:xfrm flipH="1" flipV="1">
            <a:off x="10438043" y="1521429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DC8344B4-FB30-43D0-9453-9BD8B458BE1D}"/>
              </a:ext>
            </a:extLst>
          </p:cNvPr>
          <p:cNvCxnSpPr>
            <a:cxnSpLocks/>
          </p:cNvCxnSpPr>
          <p:nvPr/>
        </p:nvCxnSpPr>
        <p:spPr>
          <a:xfrm flipH="1" flipV="1">
            <a:off x="10611909" y="14345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98B7F85-FBD7-4685-90F4-028AB336CA3F}"/>
              </a:ext>
            </a:extLst>
          </p:cNvPr>
          <p:cNvCxnSpPr>
            <a:cxnSpLocks/>
          </p:cNvCxnSpPr>
          <p:nvPr/>
        </p:nvCxnSpPr>
        <p:spPr>
          <a:xfrm flipH="1" flipV="1">
            <a:off x="10859559" y="15107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C4A8CEB-FC08-4C64-A296-FEA9A1B7ABEA}"/>
              </a:ext>
            </a:extLst>
          </p:cNvPr>
          <p:cNvCxnSpPr>
            <a:cxnSpLocks/>
          </p:cNvCxnSpPr>
          <p:nvPr/>
        </p:nvCxnSpPr>
        <p:spPr>
          <a:xfrm flipH="1" flipV="1">
            <a:off x="11107076" y="15869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EAC9D0A0-5782-4E3A-993A-98DCED14B7D6}"/>
              </a:ext>
            </a:extLst>
          </p:cNvPr>
          <p:cNvCxnSpPr>
            <a:cxnSpLocks/>
          </p:cNvCxnSpPr>
          <p:nvPr/>
        </p:nvCxnSpPr>
        <p:spPr>
          <a:xfrm flipH="1" flipV="1">
            <a:off x="11657022" y="154889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D08E2A9-526F-4789-9E45-043088B22302}"/>
              </a:ext>
            </a:extLst>
          </p:cNvPr>
          <p:cNvCxnSpPr>
            <a:cxnSpLocks/>
          </p:cNvCxnSpPr>
          <p:nvPr/>
        </p:nvCxnSpPr>
        <p:spPr>
          <a:xfrm flipH="1" flipV="1">
            <a:off x="11429468" y="1529234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6E8A2E71-27FD-44A1-B1A0-6A174FEB7C86}"/>
              </a:ext>
            </a:extLst>
          </p:cNvPr>
          <p:cNvCxnSpPr>
            <a:cxnSpLocks/>
          </p:cNvCxnSpPr>
          <p:nvPr/>
        </p:nvCxnSpPr>
        <p:spPr>
          <a:xfrm flipH="1" flipV="1">
            <a:off x="11894676" y="1549446"/>
            <a:ext cx="43374" cy="228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98E381A7-0A9A-4250-AAA1-667C774CBA55}"/>
              </a:ext>
            </a:extLst>
          </p:cNvPr>
          <p:cNvGrpSpPr/>
          <p:nvPr/>
        </p:nvGrpSpPr>
        <p:grpSpPr>
          <a:xfrm rot="1835630">
            <a:off x="2598518" y="5180780"/>
            <a:ext cx="722919" cy="1927485"/>
            <a:chOff x="2814969" y="4734607"/>
            <a:chExt cx="921955" cy="2102337"/>
          </a:xfrm>
        </p:grpSpPr>
        <p:sp>
          <p:nvSpPr>
            <p:cNvPr id="150" name="Explosion: 14 Points 149">
              <a:extLst>
                <a:ext uri="{FF2B5EF4-FFF2-40B4-BE49-F238E27FC236}">
                  <a16:creationId xmlns:a16="http://schemas.microsoft.com/office/drawing/2014/main" id="{F5CDE27B-07FA-4A3E-9B3A-9045320EED10}"/>
                </a:ext>
              </a:extLst>
            </p:cNvPr>
            <p:cNvSpPr/>
            <p:nvPr/>
          </p:nvSpPr>
          <p:spPr>
            <a:xfrm>
              <a:off x="2814969" y="4734607"/>
              <a:ext cx="921955" cy="741018"/>
            </a:xfrm>
            <a:prstGeom prst="irregularSeal2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Arc 150">
              <a:extLst>
                <a:ext uri="{FF2B5EF4-FFF2-40B4-BE49-F238E27FC236}">
                  <a16:creationId xmlns:a16="http://schemas.microsoft.com/office/drawing/2014/main" id="{87FDB8D8-1676-486F-B065-F728ED43E86E}"/>
                </a:ext>
              </a:extLst>
            </p:cNvPr>
            <p:cNvSpPr/>
            <p:nvPr/>
          </p:nvSpPr>
          <p:spPr>
            <a:xfrm>
              <a:off x="2934572" y="5203001"/>
              <a:ext cx="618001" cy="1633943"/>
            </a:xfrm>
            <a:prstGeom prst="arc">
              <a:avLst>
                <a:gd name="adj1" fmla="val 16601739"/>
                <a:gd name="adj2" fmla="val 4447423"/>
              </a:avLst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BC47CF4-5C98-4902-8171-05388D1ADDCE}"/>
              </a:ext>
            </a:extLst>
          </p:cNvPr>
          <p:cNvGrpSpPr/>
          <p:nvPr/>
        </p:nvGrpSpPr>
        <p:grpSpPr>
          <a:xfrm rot="1835630">
            <a:off x="8822217" y="5139919"/>
            <a:ext cx="722919" cy="1927485"/>
            <a:chOff x="2814969" y="4734607"/>
            <a:chExt cx="921955" cy="2102337"/>
          </a:xfrm>
        </p:grpSpPr>
        <p:sp>
          <p:nvSpPr>
            <p:cNvPr id="153" name="Explosion: 14 Points 152">
              <a:extLst>
                <a:ext uri="{FF2B5EF4-FFF2-40B4-BE49-F238E27FC236}">
                  <a16:creationId xmlns:a16="http://schemas.microsoft.com/office/drawing/2014/main" id="{D184E4E4-3795-4B75-AE58-D7125D0AB76B}"/>
                </a:ext>
              </a:extLst>
            </p:cNvPr>
            <p:cNvSpPr/>
            <p:nvPr/>
          </p:nvSpPr>
          <p:spPr>
            <a:xfrm>
              <a:off x="2814969" y="4734607"/>
              <a:ext cx="921955" cy="741018"/>
            </a:xfrm>
            <a:prstGeom prst="irregularSeal2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Arc 153">
              <a:extLst>
                <a:ext uri="{FF2B5EF4-FFF2-40B4-BE49-F238E27FC236}">
                  <a16:creationId xmlns:a16="http://schemas.microsoft.com/office/drawing/2014/main" id="{FF387C96-2E97-40F4-8AC4-81FA1A631FC3}"/>
                </a:ext>
              </a:extLst>
            </p:cNvPr>
            <p:cNvSpPr/>
            <p:nvPr/>
          </p:nvSpPr>
          <p:spPr>
            <a:xfrm>
              <a:off x="2934572" y="5203001"/>
              <a:ext cx="618001" cy="1633943"/>
            </a:xfrm>
            <a:prstGeom prst="arc">
              <a:avLst>
                <a:gd name="adj1" fmla="val 16601739"/>
                <a:gd name="adj2" fmla="val 4447423"/>
              </a:avLst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361D4454-D9DF-4A0B-AA83-D1CF2046D817}"/>
              </a:ext>
            </a:extLst>
          </p:cNvPr>
          <p:cNvSpPr txBox="1"/>
          <p:nvPr/>
        </p:nvSpPr>
        <p:spPr>
          <a:xfrm>
            <a:off x="8002716" y="6625975"/>
            <a:ext cx="4266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Developer : Mostafiz, Batch : 11; ID :301</a:t>
            </a:r>
            <a:endParaRPr kumimoji="0" lang="en-US" sz="1200" b="1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9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stSnd loop="1">
            <p:snd r:embed="rId2" name="explode.wav"/>
          </p:stSnd>
        </p:sndAc>
      </p:transition>
    </mc:Choice>
    <mc:Fallback xmlns="">
      <p:transition advClick="0">
        <p:sndAc>
          <p:stSnd loop="1">
            <p:snd r:embed="rId3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59259E-6 L 1.45169 0.04051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8" y="20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4.16667E-7 4.44444E-6 L 1.41367 0.00324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77" y="16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animMotion origin="layout" path="M 2.29167E-6 3.7037E-6 L 1.43008 0.0206 " pathEditMode="relative" rAng="0" ptsTypes="AA">
                                      <p:cBhvr>
                                        <p:cTn id="10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497" y="10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fill="hold" grpId="0" nodeType="withEffect">
                                  <p:stCondLst>
                                    <p:cond delay="8100"/>
                                  </p:stCondLst>
                                  <p:childTnLst>
                                    <p:animMotion origin="layout" path="M 1.875E-6 0 L 1.44726 0.00903 " pathEditMode="relative" rAng="0" ptsTypes="AA">
                                      <p:cBhvr>
                                        <p:cTn id="12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357" y="4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0" presetClass="emph" presetSubtype="0" repeatCount="indefinite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5066 0.7067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3.33333E-6 -4.81481E-6 L 0.05065 0.70672 " pathEditMode="relative" rAng="0" ptsTypes="AA">
                                      <p:cBhvr>
                                        <p:cTn id="28" dur="17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5065 0.70671 " pathEditMode="relative" rAng="0" ptsTypes="AA">
                                      <p:cBhvr>
                                        <p:cTn id="30" dur="1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repeatCount="indefinite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-1.25E-6 -3.7037E-7 L 0.05065 0.70671 " pathEditMode="relative" rAng="0" ptsTypes="AA">
                                      <p:cBhvr>
                                        <p:cTn id="32" dur="9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0.05065 0.70672 " pathEditMode="relative" rAng="0" ptsTypes="AA">
                                      <p:cBhvr>
                                        <p:cTn id="34" dur="14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repeatCount="indefinite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-2.5E-6 -3.7037E-7 L 0.05065 0.70671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5066 0.70672 " pathEditMode="relative" rAng="0" ptsTypes="AA">
                                      <p:cBhvr>
                                        <p:cTn id="38" dur="7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4.81481E-6 L 0.05065 0.70672 " pathEditMode="relative" rAng="0" ptsTypes="AA">
                                      <p:cBhvr>
                                        <p:cTn id="40" dur="1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5065 0.70671 " pathEditMode="relative" rAng="0" ptsTypes="AA">
                                      <p:cBhvr>
                                        <p:cTn id="42" dur="18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repeatCount="indefinite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-1.25E-6 -3.7037E-7 L 0.05065 0.70671 " pathEditMode="relative" rAng="0" ptsTypes="AA">
                                      <p:cBhvr>
                                        <p:cTn id="44" dur="1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0.05065 0.70672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repeatCount="indefinite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2.5E-6 -3.7037E-7 L 0.05065 0.70671 " pathEditMode="relative" rAng="0" ptsTypes="AA">
                                      <p:cBhvr>
                                        <p:cTn id="48" dur="14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5066 0.70672 " pathEditMode="relative" rAng="0" ptsTypes="AA">
                                      <p:cBhvr>
                                        <p:cTn id="50" dur="9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4.81481E-6 L 0.05065 0.70672 " pathEditMode="relative" rAng="0" ptsTypes="AA">
                                      <p:cBhvr>
                                        <p:cTn id="52" dur="1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repeatCount="indefinite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8.33333E-7 4.07407E-6 L 0.05065 0.70671 " pathEditMode="relative" rAng="0" ptsTypes="AA">
                                      <p:cBhvr>
                                        <p:cTn id="54" dur="17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repeatCount="indefinite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-1.25E-6 -3.7037E-7 L 0.05065 0.70671 " pathEditMode="relative" rAng="0" ptsTypes="AA">
                                      <p:cBhvr>
                                        <p:cTn id="56" dur="7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0.05065 0.70672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-3.7037E-7 L 0.05065 0.70671 " pathEditMode="relative" rAng="0" ptsTypes="AA">
                                      <p:cBhvr>
                                        <p:cTn id="60" dur="1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5066 0.7067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33333E-6 -4.81481E-6 L 0.05065 0.70672 " pathEditMode="relative" rAng="0" ptsTypes="AA">
                                      <p:cBhvr>
                                        <p:cTn id="64" dur="2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repeatCount="indefinite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8.33333E-7 4.07407E-6 L 0.05065 0.70671 " pathEditMode="relative" rAng="0" ptsTypes="AA">
                                      <p:cBhvr>
                                        <p:cTn id="66" dur="1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-3.7037E-7 L 0.05065 0.70671 " pathEditMode="relative" rAng="0" ptsTypes="AA">
                                      <p:cBhvr>
                                        <p:cTn id="68" dur="8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0.05065 0.70672 " pathEditMode="relative" rAng="0" ptsTypes="AA">
                                      <p:cBhvr>
                                        <p:cTn id="70" dur="13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repeatCount="indefinite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2.5E-6 -3.7037E-7 L 0.05065 0.70671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5065 0.70671 " pathEditMode="relative" rAng="0" ptsTypes="AA">
                                      <p:cBhvr>
                                        <p:cTn id="74" dur="8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E-6 -1.48148E-6 L 0.05066 0.70671 " pathEditMode="relative" rAng="0" ptsTypes="AA">
                                      <p:cBhvr>
                                        <p:cTn id="76" dur="1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05065 0.70672 " pathEditMode="relative" rAng="0" ptsTypes="AA">
                                      <p:cBhvr>
                                        <p:cTn id="78" dur="22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repeatCount="indefinite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animMotion origin="layout" path="M 4.16667E-7 2.96296E-6 L 0.05065 0.70671 " pathEditMode="relative" rAng="0" ptsTypes="AA">
                                      <p:cBhvr>
                                        <p:cTn id="80" dur="1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0.05065 0.70671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33333E-7 2.96296E-6 L 0.05065 0.70671 " pathEditMode="relative" rAng="0" ptsTypes="AA">
                                      <p:cBhvr>
                                        <p:cTn id="84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5065 0.70671 " pathEditMode="relative" rAng="0" ptsTypes="AA">
                                      <p:cBhvr>
                                        <p:cTn id="86" dur="9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repeatCount="indefinite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5E-6 -1.48148E-6 L 0.05066 0.70671 " pathEditMode="relative" rAng="0" ptsTypes="AA">
                                      <p:cBhvr>
                                        <p:cTn id="88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05065 0.7067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repeatCount="indefinite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16667E-7 2.96296E-6 L 0.05065 0.70671 " pathEditMode="relative" rAng="0" ptsTypes="AA">
                                      <p:cBhvr>
                                        <p:cTn id="92" dur="1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0.05065 0.70671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repeatCount="indefinite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8.33333E-7 2.96296E-6 L 0.05065 0.70671 " pathEditMode="relative" rAng="0" ptsTypes="AA">
                                      <p:cBhvr>
                                        <p:cTn id="96" dur="6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5065 0.70671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repeatCount="indefinite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5E-6 -1.48148E-6 L 0.05066 0.70671 " pathEditMode="relative" rAng="0" ptsTypes="AA">
                                      <p:cBhvr>
                                        <p:cTn id="100" dur="13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repeatCount="indefinite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2.5E-6 -2.59259E-6 L 0.05065 0.7067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repeatCount="indefinite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16667E-7 2.96296E-6 L 0.05065 0.70671 " pathEditMode="relative" rAng="0" ptsTypes="AA">
                                      <p:cBhvr>
                                        <p:cTn id="104" dur="1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0.05065 0.70671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33333E-7 2.96296E-6 L 0.05065 0.70671 " pathEditMode="relative" rAng="0" ptsTypes="AA">
                                      <p:cBhvr>
                                        <p:cTn id="108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5065 0.70671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repeatCount="indefinite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5E-6 -1.48148E-6 L 0.05066 0.70671 " pathEditMode="relative" rAng="0" ptsTypes="AA">
                                      <p:cBhvr>
                                        <p:cTn id="112" dur="1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repeatCount="indefinite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2.5E-6 -2.59259E-6 L 0.05065 0.70672 " pathEditMode="relative" rAng="0" ptsTypes="AA">
                                      <p:cBhvr>
                                        <p:cTn id="114" dur="16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repeatCount="indefinite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4.16667E-7 2.96296E-6 L 0.05065 0.70671 " pathEditMode="relative" rAng="0" ptsTypes="AA">
                                      <p:cBhvr>
                                        <p:cTn id="116" dur="11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0.05065 0.70671 " pathEditMode="relative" rAng="0" ptsTypes="AA">
                                      <p:cBhvr>
                                        <p:cTn id="118" dur="7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repeatCount="indefinite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8.33333E-7 2.96296E-6 L 0.05065 0.70671 " pathEditMode="relative" rAng="0" ptsTypes="AA">
                                      <p:cBhvr>
                                        <p:cTn id="120" dur="6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" y="35324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24" presetClass="emph" presetSubtype="0" repeatCount="4000" fill="remove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0" presetClass="emph" presetSubtype="0" fill="remove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4" presetClass="emph" presetSubtype="0" fill="remove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2" grpId="0" animBg="1"/>
      <p:bldP spid="9" grpId="0" animBg="1"/>
      <p:bldP spid="8" grpId="0" animBg="1"/>
      <p:bldP spid="4" grpId="0" animBg="1"/>
      <p:bldP spid="5" grpId="0" animBg="1"/>
      <p:bldP spid="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723" y="32658"/>
            <a:ext cx="5107478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316686" y="331473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ঢাকা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16686" y="1076130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চট্টগ্রাম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16686" y="1810412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রাজশাহী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16686" y="2537792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সিলেট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16686" y="3282449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খুলনা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16686" y="4027106"/>
            <a:ext cx="3178628" cy="59436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বরিশাল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16686" y="4761388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রংপুর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33868" y="3035857"/>
            <a:ext cx="4627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Trigger Test</a:t>
            </a:r>
            <a:endParaRPr kumimoji="0" lang="en-US" sz="4000" b="1" i="0" u="sng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16686" y="5506045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ময়মনসিংহ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" name="Action Button: Blank 1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12687F70-A231-4D97-8C4A-8CCFE17E34F5}"/>
              </a:ext>
            </a:extLst>
          </p:cNvPr>
          <p:cNvSpPr/>
          <p:nvPr/>
        </p:nvSpPr>
        <p:spPr>
          <a:xfrm>
            <a:off x="8316686" y="6207664"/>
            <a:ext cx="3178628" cy="548640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বন্ধ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43C39B-5620-4DD0-8E1F-2677A3C4B6EA}"/>
              </a:ext>
            </a:extLst>
          </p:cNvPr>
          <p:cNvSpPr txBox="1"/>
          <p:nvPr/>
        </p:nvSpPr>
        <p:spPr>
          <a:xfrm rot="16200000">
            <a:off x="-1064556" y="3075057"/>
            <a:ext cx="4627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ং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ল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 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ি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গ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ূ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হ</a:t>
            </a:r>
            <a:endParaRPr kumimoji="0" lang="en-US" sz="4000" b="1" i="0" u="sng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441500E-04CA-4A66-AEEB-B665EAD4CE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153" y="4006679"/>
            <a:ext cx="954503" cy="139978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DE31A65-0633-4678-97CE-D724FCAB4E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823" y="2834972"/>
            <a:ext cx="1951223" cy="361079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051E005-D467-4090-89E3-0CB451680D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377" y="2218545"/>
            <a:ext cx="1951223" cy="199153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81214A9-1F09-41FF-91F4-FCE851B4BC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336" y="2906101"/>
            <a:ext cx="1337817" cy="279737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FD58FC4-9252-469B-AAFA-BF88914CE7E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575" y="1511178"/>
            <a:ext cx="1540026" cy="109791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7FD4E9F-BE4C-49A4-8FC2-9E0FECC7B3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975" y="1625969"/>
            <a:ext cx="1699263" cy="160172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846E961-A1FF-4ADC-A443-30433FCF9D1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612" y="130988"/>
            <a:ext cx="1746083" cy="173387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0C02D3F-7499-4EFE-A5B5-5BC06BDC7E9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416" y="1700540"/>
            <a:ext cx="1448161" cy="12622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72DD24-8EB1-40FF-93B2-EBF9B92078F8}"/>
              </a:ext>
            </a:extLst>
          </p:cNvPr>
          <p:cNvSpPr txBox="1"/>
          <p:nvPr/>
        </p:nvSpPr>
        <p:spPr>
          <a:xfrm>
            <a:off x="104178" y="6015987"/>
            <a:ext cx="1559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Mostafiz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 : 301</a:t>
            </a:r>
            <a:endParaRPr kumimoji="0" lang="en-US" sz="2400" b="1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66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NikoshBAN</vt:lpstr>
      <vt:lpstr>Times New Roman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Mostafiz</dc:creator>
  <cp:lastModifiedBy>Mostafiz</cp:lastModifiedBy>
  <cp:revision>1</cp:revision>
  <dcterms:created xsi:type="dcterms:W3CDTF">2019-04-12T05:37:39Z</dcterms:created>
  <dcterms:modified xsi:type="dcterms:W3CDTF">2019-04-12T05:39:24Z</dcterms:modified>
</cp:coreProperties>
</file>